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CD704-F6A9-7D00-5BA3-2427BD67C180}" v="66" dt="2021-01-17T09:50:23.602"/>
    <p1510:client id="{475A8FEC-71BA-AD14-A2F9-900020744D34}" v="448" dt="2021-01-17T14:29:19.159"/>
    <p1510:client id="{8C902281-67D5-27F9-8C81-4632A9FC623A}" v="30" dt="2021-01-17T14:47:35.648"/>
    <p1510:client id="{8D2325B8-FA30-4482-F7D4-A5D3ECA54A1B}" v="389" dt="2021-01-17T15:35:37.197"/>
    <p1510:client id="{A894B3EC-6601-0B96-2BC5-3C3DDF729609}" v="130" dt="2021-01-17T13:09:58.522"/>
    <p1510:client id="{ABB5FC50-6717-4B31-ABB2-F1B87C7668EA}" v="51" dt="2021-01-17T09:07:09.726"/>
    <p1510:client id="{BA1A0E15-F436-D665-0504-91FFF643BBA8}" v="9" dt="2021-01-17T14:40:13.279"/>
    <p1510:client id="{C0022D3B-76E8-553A-129D-285D989161C0}" v="399" dt="2021-01-17T13:44:15.818"/>
    <p1510:client id="{F5B069D8-A64F-C170-9AAE-9AFBB0B61AA0}" v="4134" dt="2021-01-17T12:39:55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FA58B-B2C1-40A8-B2DB-2950B86621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34DCB62C-28B9-46D1-92BE-D3A72A88360B}">
      <dgm:prSet/>
      <dgm:spPr/>
      <dgm:t>
        <a:bodyPr/>
        <a:lstStyle/>
        <a:p>
          <a:r>
            <a:rPr lang="en-US" baseline="0"/>
            <a:t>Object recognition</a:t>
          </a:r>
          <a:endParaRPr lang="en-US"/>
        </a:p>
      </dgm:t>
    </dgm:pt>
    <dgm:pt modelId="{C7628974-1963-475B-B05D-CC2153D1DB7D}" type="parTrans" cxnId="{9B813E52-3C69-47C4-91E3-0E22BFC00629}">
      <dgm:prSet/>
      <dgm:spPr/>
      <dgm:t>
        <a:bodyPr/>
        <a:lstStyle/>
        <a:p>
          <a:endParaRPr lang="en-US"/>
        </a:p>
      </dgm:t>
    </dgm:pt>
    <dgm:pt modelId="{BF5D5112-9A49-41E3-A3BC-9067D324E098}" type="sibTrans" cxnId="{9B813E52-3C69-47C4-91E3-0E22BFC00629}">
      <dgm:prSet/>
      <dgm:spPr/>
      <dgm:t>
        <a:bodyPr/>
        <a:lstStyle/>
        <a:p>
          <a:endParaRPr lang="en-US"/>
        </a:p>
      </dgm:t>
    </dgm:pt>
    <dgm:pt modelId="{D2E94F2C-8A40-41AD-BB93-7CD367BE92AD}">
      <dgm:prSet/>
      <dgm:spPr/>
      <dgm:t>
        <a:bodyPr/>
        <a:lstStyle/>
        <a:p>
          <a:r>
            <a:rPr lang="en-US" baseline="0"/>
            <a:t>Speech recognition</a:t>
          </a:r>
          <a:endParaRPr lang="en-US"/>
        </a:p>
      </dgm:t>
    </dgm:pt>
    <dgm:pt modelId="{96F26E2F-F5C3-4986-B1D1-6DB84A9A872F}" type="parTrans" cxnId="{2CA1C047-2FD4-4B41-A33C-A16A649EA99E}">
      <dgm:prSet/>
      <dgm:spPr/>
      <dgm:t>
        <a:bodyPr/>
        <a:lstStyle/>
        <a:p>
          <a:endParaRPr lang="en-US"/>
        </a:p>
      </dgm:t>
    </dgm:pt>
    <dgm:pt modelId="{44D8A895-6EB9-420D-943D-4B3D17236E5A}" type="sibTrans" cxnId="{2CA1C047-2FD4-4B41-A33C-A16A649EA99E}">
      <dgm:prSet/>
      <dgm:spPr/>
      <dgm:t>
        <a:bodyPr/>
        <a:lstStyle/>
        <a:p>
          <a:endParaRPr lang="en-US"/>
        </a:p>
      </dgm:t>
    </dgm:pt>
    <dgm:pt modelId="{BC0D1C11-67C9-4442-88D5-02A3328A6CB1}">
      <dgm:prSet/>
      <dgm:spPr/>
      <dgm:t>
        <a:bodyPr/>
        <a:lstStyle/>
        <a:p>
          <a:r>
            <a:rPr lang="en-US" baseline="0"/>
            <a:t>Language Translation</a:t>
          </a:r>
          <a:endParaRPr lang="en-US"/>
        </a:p>
      </dgm:t>
    </dgm:pt>
    <dgm:pt modelId="{929DC399-DC35-4827-8FD9-C4238414A836}" type="parTrans" cxnId="{9AB5143E-6C28-4A1E-9A29-45FC843B1BAE}">
      <dgm:prSet/>
      <dgm:spPr/>
      <dgm:t>
        <a:bodyPr/>
        <a:lstStyle/>
        <a:p>
          <a:endParaRPr lang="en-US"/>
        </a:p>
      </dgm:t>
    </dgm:pt>
    <dgm:pt modelId="{9291A8CA-7297-4F3F-B635-3B55F667A5FF}" type="sibTrans" cxnId="{9AB5143E-6C28-4A1E-9A29-45FC843B1BAE}">
      <dgm:prSet/>
      <dgm:spPr/>
      <dgm:t>
        <a:bodyPr/>
        <a:lstStyle/>
        <a:p>
          <a:endParaRPr lang="en-US"/>
        </a:p>
      </dgm:t>
    </dgm:pt>
    <dgm:pt modelId="{2EBD4993-5FD0-4995-9282-09270CC01A87}">
      <dgm:prSet/>
      <dgm:spPr/>
      <dgm:t>
        <a:bodyPr/>
        <a:lstStyle/>
        <a:p>
          <a:r>
            <a:rPr lang="en-US" baseline="0"/>
            <a:t>Creative (e.g., Style Transfer – Learning to draw an image in the style of an artist</a:t>
          </a:r>
          <a:endParaRPr lang="en-US"/>
        </a:p>
      </dgm:t>
    </dgm:pt>
    <dgm:pt modelId="{CE43C825-6E14-424F-B8A9-66ACEC643D5E}" type="parTrans" cxnId="{2FDC32E9-61A5-4487-8D8B-076BE04A1B98}">
      <dgm:prSet/>
      <dgm:spPr/>
      <dgm:t>
        <a:bodyPr/>
        <a:lstStyle/>
        <a:p>
          <a:endParaRPr lang="en-US"/>
        </a:p>
      </dgm:t>
    </dgm:pt>
    <dgm:pt modelId="{412ED1AF-D013-4DBA-B766-087E7AC6D219}" type="sibTrans" cxnId="{2FDC32E9-61A5-4487-8D8B-076BE04A1B98}">
      <dgm:prSet/>
      <dgm:spPr/>
      <dgm:t>
        <a:bodyPr/>
        <a:lstStyle/>
        <a:p>
          <a:endParaRPr lang="en-US"/>
        </a:p>
      </dgm:t>
    </dgm:pt>
    <dgm:pt modelId="{E1DD9198-6C90-4CD3-B21D-72A6D79BD9C8}">
      <dgm:prSet/>
      <dgm:spPr/>
      <dgm:t>
        <a:bodyPr/>
        <a:lstStyle/>
        <a:p>
          <a:r>
            <a:rPr lang="en-US" baseline="0"/>
            <a:t>Prediction</a:t>
          </a:r>
          <a:endParaRPr lang="en-US"/>
        </a:p>
      </dgm:t>
    </dgm:pt>
    <dgm:pt modelId="{87E2BE26-ED06-4ABE-804B-C1FD80A9CDAD}" type="parTrans" cxnId="{014E515B-73D1-460A-845A-39BE3F37AB5B}">
      <dgm:prSet/>
      <dgm:spPr/>
      <dgm:t>
        <a:bodyPr/>
        <a:lstStyle/>
        <a:p>
          <a:endParaRPr lang="en-US"/>
        </a:p>
      </dgm:t>
    </dgm:pt>
    <dgm:pt modelId="{2663DF30-50E4-499C-A8E6-21717E0A91FB}" type="sibTrans" cxnId="{014E515B-73D1-460A-845A-39BE3F37AB5B}">
      <dgm:prSet/>
      <dgm:spPr/>
      <dgm:t>
        <a:bodyPr/>
        <a:lstStyle/>
        <a:p>
          <a:endParaRPr lang="en-US"/>
        </a:p>
      </dgm:t>
    </dgm:pt>
    <dgm:pt modelId="{3ED24EBB-6612-4155-9039-008E759644B9}">
      <dgm:prSet/>
      <dgm:spPr/>
      <dgm:t>
        <a:bodyPr/>
        <a:lstStyle/>
        <a:p>
          <a:r>
            <a:rPr lang="en-US" baseline="0"/>
            <a:t>Natural Language Processing</a:t>
          </a:r>
          <a:endParaRPr lang="en-US"/>
        </a:p>
      </dgm:t>
    </dgm:pt>
    <dgm:pt modelId="{2ECD326D-3E52-4B23-A1B7-085B40456503}" type="parTrans" cxnId="{7013ABDD-7793-470F-8F27-37332786683F}">
      <dgm:prSet/>
      <dgm:spPr/>
      <dgm:t>
        <a:bodyPr/>
        <a:lstStyle/>
        <a:p>
          <a:endParaRPr lang="en-US"/>
        </a:p>
      </dgm:t>
    </dgm:pt>
    <dgm:pt modelId="{6EF87404-3362-451F-9148-EE3CEC78445A}" type="sibTrans" cxnId="{7013ABDD-7793-470F-8F27-37332786683F}">
      <dgm:prSet/>
      <dgm:spPr/>
      <dgm:t>
        <a:bodyPr/>
        <a:lstStyle/>
        <a:p>
          <a:endParaRPr lang="en-US"/>
        </a:p>
      </dgm:t>
    </dgm:pt>
    <dgm:pt modelId="{F48A858B-A878-4D31-A8CE-D43431A9EC62}">
      <dgm:prSet/>
      <dgm:spPr/>
      <dgm:t>
        <a:bodyPr/>
        <a:lstStyle/>
        <a:p>
          <a:r>
            <a:rPr lang="en-US" baseline="0"/>
            <a:t>Recommendation System</a:t>
          </a:r>
          <a:endParaRPr lang="en-US"/>
        </a:p>
      </dgm:t>
    </dgm:pt>
    <dgm:pt modelId="{8AA50AB7-A14E-4BE3-9231-AD635AFC4930}" type="parTrans" cxnId="{92E703E7-38E5-4907-8015-8D1DA90DBEC5}">
      <dgm:prSet/>
      <dgm:spPr/>
      <dgm:t>
        <a:bodyPr/>
        <a:lstStyle/>
        <a:p>
          <a:endParaRPr lang="en-US"/>
        </a:p>
      </dgm:t>
    </dgm:pt>
    <dgm:pt modelId="{0198156E-120E-480C-A3FE-C61B76DA3474}" type="sibTrans" cxnId="{92E703E7-38E5-4907-8015-8D1DA90DBEC5}">
      <dgm:prSet/>
      <dgm:spPr/>
      <dgm:t>
        <a:bodyPr/>
        <a:lstStyle/>
        <a:p>
          <a:endParaRPr lang="en-US"/>
        </a:p>
      </dgm:t>
    </dgm:pt>
    <dgm:pt modelId="{EFF3DFA1-CD29-40F8-9ECD-C718FDC66AFA}">
      <dgm:prSet/>
      <dgm:spPr/>
      <dgm:t>
        <a:bodyPr/>
        <a:lstStyle/>
        <a:p>
          <a:r>
            <a:rPr lang="en-US" baseline="0"/>
            <a:t>Chat bot</a:t>
          </a:r>
          <a:endParaRPr lang="en-US"/>
        </a:p>
      </dgm:t>
    </dgm:pt>
    <dgm:pt modelId="{49FA7428-26F8-4B77-8B11-069BC8A5FDDF}" type="parTrans" cxnId="{5EBF8E89-0667-4675-8EF4-578D6F2754FB}">
      <dgm:prSet/>
      <dgm:spPr/>
      <dgm:t>
        <a:bodyPr/>
        <a:lstStyle/>
        <a:p>
          <a:endParaRPr lang="en-US"/>
        </a:p>
      </dgm:t>
    </dgm:pt>
    <dgm:pt modelId="{AD251B37-735F-461B-91CC-BC03DC08EF9A}" type="sibTrans" cxnId="{5EBF8E89-0667-4675-8EF4-578D6F2754FB}">
      <dgm:prSet/>
      <dgm:spPr/>
      <dgm:t>
        <a:bodyPr/>
        <a:lstStyle/>
        <a:p>
          <a:endParaRPr lang="en-US"/>
        </a:p>
      </dgm:t>
    </dgm:pt>
    <dgm:pt modelId="{A2C5227B-CD39-4629-A4B4-DE9A2BE8FF6F}" type="pres">
      <dgm:prSet presAssocID="{BE1FA58B-B2C1-40A8-B2DB-2950B866215F}" presName="root" presStyleCnt="0">
        <dgm:presLayoutVars>
          <dgm:dir/>
          <dgm:resizeHandles val="exact"/>
        </dgm:presLayoutVars>
      </dgm:prSet>
      <dgm:spPr/>
    </dgm:pt>
    <dgm:pt modelId="{99B70992-8EB5-4041-B9DC-3846CED63305}" type="pres">
      <dgm:prSet presAssocID="{BE1FA58B-B2C1-40A8-B2DB-2950B866215F}" presName="container" presStyleCnt="0">
        <dgm:presLayoutVars>
          <dgm:dir/>
          <dgm:resizeHandles val="exact"/>
        </dgm:presLayoutVars>
      </dgm:prSet>
      <dgm:spPr/>
    </dgm:pt>
    <dgm:pt modelId="{B46F889F-820A-49E5-8E84-EE87060F9484}" type="pres">
      <dgm:prSet presAssocID="{34DCB62C-28B9-46D1-92BE-D3A72A88360B}" presName="compNode" presStyleCnt="0"/>
      <dgm:spPr/>
    </dgm:pt>
    <dgm:pt modelId="{67EE1EA7-B186-446C-9207-655F4DB7FA18}" type="pres">
      <dgm:prSet presAssocID="{34DCB62C-28B9-46D1-92BE-D3A72A88360B}" presName="iconBgRect" presStyleLbl="bgShp" presStyleIdx="0" presStyleCnt="8"/>
      <dgm:spPr/>
    </dgm:pt>
    <dgm:pt modelId="{A1155191-105A-4400-B651-404D4397A16C}" type="pres">
      <dgm:prSet presAssocID="{34DCB62C-28B9-46D1-92BE-D3A72A88360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76E4EF-DF71-40FE-B10B-7E8272D8897A}" type="pres">
      <dgm:prSet presAssocID="{34DCB62C-28B9-46D1-92BE-D3A72A88360B}" presName="spaceRect" presStyleCnt="0"/>
      <dgm:spPr/>
    </dgm:pt>
    <dgm:pt modelId="{EBCB8133-0106-4614-98BC-D7290C15862F}" type="pres">
      <dgm:prSet presAssocID="{34DCB62C-28B9-46D1-92BE-D3A72A88360B}" presName="textRect" presStyleLbl="revTx" presStyleIdx="0" presStyleCnt="8">
        <dgm:presLayoutVars>
          <dgm:chMax val="1"/>
          <dgm:chPref val="1"/>
        </dgm:presLayoutVars>
      </dgm:prSet>
      <dgm:spPr/>
    </dgm:pt>
    <dgm:pt modelId="{DE54B95F-8F41-48BF-9888-02E5D0DE98BB}" type="pres">
      <dgm:prSet presAssocID="{BF5D5112-9A49-41E3-A3BC-9067D324E098}" presName="sibTrans" presStyleLbl="sibTrans2D1" presStyleIdx="0" presStyleCnt="0"/>
      <dgm:spPr/>
    </dgm:pt>
    <dgm:pt modelId="{252F1266-1AEA-4F1D-BCB4-9134AE4B821A}" type="pres">
      <dgm:prSet presAssocID="{D2E94F2C-8A40-41AD-BB93-7CD367BE92AD}" presName="compNode" presStyleCnt="0"/>
      <dgm:spPr/>
    </dgm:pt>
    <dgm:pt modelId="{228F98F1-B722-47DE-8EAE-C8CD2E243CB9}" type="pres">
      <dgm:prSet presAssocID="{D2E94F2C-8A40-41AD-BB93-7CD367BE92AD}" presName="iconBgRect" presStyleLbl="bgShp" presStyleIdx="1" presStyleCnt="8"/>
      <dgm:spPr/>
    </dgm:pt>
    <dgm:pt modelId="{6D22996D-01C4-4058-A55B-0855B41778DA}" type="pres">
      <dgm:prSet presAssocID="{D2E94F2C-8A40-41AD-BB93-7CD367BE92A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68089E2C-B2E5-48D0-91B5-895783C277F9}" type="pres">
      <dgm:prSet presAssocID="{D2E94F2C-8A40-41AD-BB93-7CD367BE92AD}" presName="spaceRect" presStyleCnt="0"/>
      <dgm:spPr/>
    </dgm:pt>
    <dgm:pt modelId="{C9F6BF50-CEC6-4AF8-AC69-7F75AFE579AE}" type="pres">
      <dgm:prSet presAssocID="{D2E94F2C-8A40-41AD-BB93-7CD367BE92AD}" presName="textRect" presStyleLbl="revTx" presStyleIdx="1" presStyleCnt="8">
        <dgm:presLayoutVars>
          <dgm:chMax val="1"/>
          <dgm:chPref val="1"/>
        </dgm:presLayoutVars>
      </dgm:prSet>
      <dgm:spPr/>
    </dgm:pt>
    <dgm:pt modelId="{F9E01F81-30E4-4177-8B2C-5779889915A3}" type="pres">
      <dgm:prSet presAssocID="{44D8A895-6EB9-420D-943D-4B3D17236E5A}" presName="sibTrans" presStyleLbl="sibTrans2D1" presStyleIdx="0" presStyleCnt="0"/>
      <dgm:spPr/>
    </dgm:pt>
    <dgm:pt modelId="{EC5D855D-E4EA-4AE1-B861-9766FF1D63E4}" type="pres">
      <dgm:prSet presAssocID="{BC0D1C11-67C9-4442-88D5-02A3328A6CB1}" presName="compNode" presStyleCnt="0"/>
      <dgm:spPr/>
    </dgm:pt>
    <dgm:pt modelId="{13A4ACC6-16A5-4441-A880-4CFC9578F2BC}" type="pres">
      <dgm:prSet presAssocID="{BC0D1C11-67C9-4442-88D5-02A3328A6CB1}" presName="iconBgRect" presStyleLbl="bgShp" presStyleIdx="2" presStyleCnt="8"/>
      <dgm:spPr/>
    </dgm:pt>
    <dgm:pt modelId="{F438767C-7CBF-47BA-AC7F-233EA2104612}" type="pres">
      <dgm:prSet presAssocID="{BC0D1C11-67C9-4442-88D5-02A3328A6CB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9286A6F-C38C-4526-9A68-CA4174721A55}" type="pres">
      <dgm:prSet presAssocID="{BC0D1C11-67C9-4442-88D5-02A3328A6CB1}" presName="spaceRect" presStyleCnt="0"/>
      <dgm:spPr/>
    </dgm:pt>
    <dgm:pt modelId="{D4AF8E8E-7CC8-456E-A683-73E62181CA22}" type="pres">
      <dgm:prSet presAssocID="{BC0D1C11-67C9-4442-88D5-02A3328A6CB1}" presName="textRect" presStyleLbl="revTx" presStyleIdx="2" presStyleCnt="8">
        <dgm:presLayoutVars>
          <dgm:chMax val="1"/>
          <dgm:chPref val="1"/>
        </dgm:presLayoutVars>
      </dgm:prSet>
      <dgm:spPr/>
    </dgm:pt>
    <dgm:pt modelId="{D7132237-9A92-429B-AB88-868E6A08E584}" type="pres">
      <dgm:prSet presAssocID="{9291A8CA-7297-4F3F-B635-3B55F667A5FF}" presName="sibTrans" presStyleLbl="sibTrans2D1" presStyleIdx="0" presStyleCnt="0"/>
      <dgm:spPr/>
    </dgm:pt>
    <dgm:pt modelId="{845BC713-47D6-40E7-B89F-F80FEBFB8026}" type="pres">
      <dgm:prSet presAssocID="{2EBD4993-5FD0-4995-9282-09270CC01A87}" presName="compNode" presStyleCnt="0"/>
      <dgm:spPr/>
    </dgm:pt>
    <dgm:pt modelId="{51516D89-D7F3-44A8-AFA0-CB968C13E882}" type="pres">
      <dgm:prSet presAssocID="{2EBD4993-5FD0-4995-9282-09270CC01A87}" presName="iconBgRect" presStyleLbl="bgShp" presStyleIdx="3" presStyleCnt="8"/>
      <dgm:spPr/>
    </dgm:pt>
    <dgm:pt modelId="{95BEA53E-8D66-489E-A87E-281AFBC63DDD}" type="pres">
      <dgm:prSet presAssocID="{2EBD4993-5FD0-4995-9282-09270CC01A8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CDADBE00-D01E-428C-A4F3-681DF75C1551}" type="pres">
      <dgm:prSet presAssocID="{2EBD4993-5FD0-4995-9282-09270CC01A87}" presName="spaceRect" presStyleCnt="0"/>
      <dgm:spPr/>
    </dgm:pt>
    <dgm:pt modelId="{DF81820A-8E1B-4B07-A148-FAC2F68F3337}" type="pres">
      <dgm:prSet presAssocID="{2EBD4993-5FD0-4995-9282-09270CC01A87}" presName="textRect" presStyleLbl="revTx" presStyleIdx="3" presStyleCnt="8">
        <dgm:presLayoutVars>
          <dgm:chMax val="1"/>
          <dgm:chPref val="1"/>
        </dgm:presLayoutVars>
      </dgm:prSet>
      <dgm:spPr/>
    </dgm:pt>
    <dgm:pt modelId="{6A2A5EC3-0A77-42AC-A56B-3188BD8733D4}" type="pres">
      <dgm:prSet presAssocID="{412ED1AF-D013-4DBA-B766-087E7AC6D219}" presName="sibTrans" presStyleLbl="sibTrans2D1" presStyleIdx="0" presStyleCnt="0"/>
      <dgm:spPr/>
    </dgm:pt>
    <dgm:pt modelId="{4F490D4D-61F6-4524-B4E5-ECA466DE6094}" type="pres">
      <dgm:prSet presAssocID="{E1DD9198-6C90-4CD3-B21D-72A6D79BD9C8}" presName="compNode" presStyleCnt="0"/>
      <dgm:spPr/>
    </dgm:pt>
    <dgm:pt modelId="{E3A6A09E-7805-495E-8F6D-ED37A935765B}" type="pres">
      <dgm:prSet presAssocID="{E1DD9198-6C90-4CD3-B21D-72A6D79BD9C8}" presName="iconBgRect" presStyleLbl="bgShp" presStyleIdx="4" presStyleCnt="8"/>
      <dgm:spPr/>
    </dgm:pt>
    <dgm:pt modelId="{4E828564-BE64-467C-96DB-734FABAD0049}" type="pres">
      <dgm:prSet presAssocID="{E1DD9198-6C90-4CD3-B21D-72A6D79BD9C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58B60EE-F660-4904-8E57-EAF86525AC19}" type="pres">
      <dgm:prSet presAssocID="{E1DD9198-6C90-4CD3-B21D-72A6D79BD9C8}" presName="spaceRect" presStyleCnt="0"/>
      <dgm:spPr/>
    </dgm:pt>
    <dgm:pt modelId="{22A8B9EE-5544-4124-8D45-C2072807DDE3}" type="pres">
      <dgm:prSet presAssocID="{E1DD9198-6C90-4CD3-B21D-72A6D79BD9C8}" presName="textRect" presStyleLbl="revTx" presStyleIdx="4" presStyleCnt="8">
        <dgm:presLayoutVars>
          <dgm:chMax val="1"/>
          <dgm:chPref val="1"/>
        </dgm:presLayoutVars>
      </dgm:prSet>
      <dgm:spPr/>
    </dgm:pt>
    <dgm:pt modelId="{D5013CDC-33B7-4393-9C7F-682582CC4ECF}" type="pres">
      <dgm:prSet presAssocID="{2663DF30-50E4-499C-A8E6-21717E0A91FB}" presName="sibTrans" presStyleLbl="sibTrans2D1" presStyleIdx="0" presStyleCnt="0"/>
      <dgm:spPr/>
    </dgm:pt>
    <dgm:pt modelId="{24865649-35A2-4509-A6F7-5FA7334FC0C7}" type="pres">
      <dgm:prSet presAssocID="{3ED24EBB-6612-4155-9039-008E759644B9}" presName="compNode" presStyleCnt="0"/>
      <dgm:spPr/>
    </dgm:pt>
    <dgm:pt modelId="{7E2557BE-D356-4673-B723-1E55DD1BCE21}" type="pres">
      <dgm:prSet presAssocID="{3ED24EBB-6612-4155-9039-008E759644B9}" presName="iconBgRect" presStyleLbl="bgShp" presStyleIdx="5" presStyleCnt="8"/>
      <dgm:spPr/>
    </dgm:pt>
    <dgm:pt modelId="{1DCD6C69-A121-4F10-BD6F-1ED3EBCD2066}" type="pres">
      <dgm:prSet presAssocID="{3ED24EBB-6612-4155-9039-008E759644B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63BBB02-04A8-4854-A6DD-AE4B26C7F5F0}" type="pres">
      <dgm:prSet presAssocID="{3ED24EBB-6612-4155-9039-008E759644B9}" presName="spaceRect" presStyleCnt="0"/>
      <dgm:spPr/>
    </dgm:pt>
    <dgm:pt modelId="{2344F630-5773-4CC8-A876-CDC05EA4EEEB}" type="pres">
      <dgm:prSet presAssocID="{3ED24EBB-6612-4155-9039-008E759644B9}" presName="textRect" presStyleLbl="revTx" presStyleIdx="5" presStyleCnt="8">
        <dgm:presLayoutVars>
          <dgm:chMax val="1"/>
          <dgm:chPref val="1"/>
        </dgm:presLayoutVars>
      </dgm:prSet>
      <dgm:spPr/>
    </dgm:pt>
    <dgm:pt modelId="{85E5F608-3902-4CB1-8EB3-C4F6AABC712F}" type="pres">
      <dgm:prSet presAssocID="{6EF87404-3362-451F-9148-EE3CEC78445A}" presName="sibTrans" presStyleLbl="sibTrans2D1" presStyleIdx="0" presStyleCnt="0"/>
      <dgm:spPr/>
    </dgm:pt>
    <dgm:pt modelId="{F2B300BF-5D77-4D91-9807-B3B3FF2C4FB0}" type="pres">
      <dgm:prSet presAssocID="{F48A858B-A878-4D31-A8CE-D43431A9EC62}" presName="compNode" presStyleCnt="0"/>
      <dgm:spPr/>
    </dgm:pt>
    <dgm:pt modelId="{E7D720CF-B910-49B3-81C3-8D6011BCDB97}" type="pres">
      <dgm:prSet presAssocID="{F48A858B-A878-4D31-A8CE-D43431A9EC62}" presName="iconBgRect" presStyleLbl="bgShp" presStyleIdx="6" presStyleCnt="8"/>
      <dgm:spPr/>
    </dgm:pt>
    <dgm:pt modelId="{7575A450-97E7-4587-8B7B-3423C71E5A81}" type="pres">
      <dgm:prSet presAssocID="{F48A858B-A878-4D31-A8CE-D43431A9EC6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3B7E2E4-11B3-4922-8F1F-16152B1E7E4C}" type="pres">
      <dgm:prSet presAssocID="{F48A858B-A878-4D31-A8CE-D43431A9EC62}" presName="spaceRect" presStyleCnt="0"/>
      <dgm:spPr/>
    </dgm:pt>
    <dgm:pt modelId="{6695282C-7950-49D5-AFB0-09A77284DAD6}" type="pres">
      <dgm:prSet presAssocID="{F48A858B-A878-4D31-A8CE-D43431A9EC62}" presName="textRect" presStyleLbl="revTx" presStyleIdx="6" presStyleCnt="8">
        <dgm:presLayoutVars>
          <dgm:chMax val="1"/>
          <dgm:chPref val="1"/>
        </dgm:presLayoutVars>
      </dgm:prSet>
      <dgm:spPr/>
    </dgm:pt>
    <dgm:pt modelId="{C21BAE8D-DE91-4A83-ABF7-6C914FDB98D3}" type="pres">
      <dgm:prSet presAssocID="{0198156E-120E-480C-A3FE-C61B76DA3474}" presName="sibTrans" presStyleLbl="sibTrans2D1" presStyleIdx="0" presStyleCnt="0"/>
      <dgm:spPr/>
    </dgm:pt>
    <dgm:pt modelId="{D19AF397-C8A8-43B3-9E2C-58195A19BD45}" type="pres">
      <dgm:prSet presAssocID="{EFF3DFA1-CD29-40F8-9ECD-C718FDC66AFA}" presName="compNode" presStyleCnt="0"/>
      <dgm:spPr/>
    </dgm:pt>
    <dgm:pt modelId="{A6C94EAC-125D-46BD-83C5-69AD932E5191}" type="pres">
      <dgm:prSet presAssocID="{EFF3DFA1-CD29-40F8-9ECD-C718FDC66AFA}" presName="iconBgRect" presStyleLbl="bgShp" presStyleIdx="7" presStyleCnt="8"/>
      <dgm:spPr/>
    </dgm:pt>
    <dgm:pt modelId="{5E4B9511-63B4-4E5F-A3B5-9641ECD747FC}" type="pres">
      <dgm:prSet presAssocID="{EFF3DFA1-CD29-40F8-9ECD-C718FDC66AF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DAFF5F91-A377-4677-84F5-C2260E538FCA}" type="pres">
      <dgm:prSet presAssocID="{EFF3DFA1-CD29-40F8-9ECD-C718FDC66AFA}" presName="spaceRect" presStyleCnt="0"/>
      <dgm:spPr/>
    </dgm:pt>
    <dgm:pt modelId="{F19F2F4A-455F-49DF-B2D6-23B4ACA47EC9}" type="pres">
      <dgm:prSet presAssocID="{EFF3DFA1-CD29-40F8-9ECD-C718FDC66AF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94DEDA12-5AF9-4D29-9773-E7C8C3604D29}" type="presOf" srcId="{2663DF30-50E4-499C-A8E6-21717E0A91FB}" destId="{D5013CDC-33B7-4393-9C7F-682582CC4ECF}" srcOrd="0" destOrd="0" presId="urn:microsoft.com/office/officeart/2018/2/layout/IconCircleList"/>
    <dgm:cxn modelId="{812D8C15-0917-47EB-9E70-79122CA96E78}" type="presOf" srcId="{F48A858B-A878-4D31-A8CE-D43431A9EC62}" destId="{6695282C-7950-49D5-AFB0-09A77284DAD6}" srcOrd="0" destOrd="0" presId="urn:microsoft.com/office/officeart/2018/2/layout/IconCircleList"/>
    <dgm:cxn modelId="{4CAAD42A-5249-4E91-8F45-02288F36F718}" type="presOf" srcId="{44D8A895-6EB9-420D-943D-4B3D17236E5A}" destId="{F9E01F81-30E4-4177-8B2C-5779889915A3}" srcOrd="0" destOrd="0" presId="urn:microsoft.com/office/officeart/2018/2/layout/IconCircleList"/>
    <dgm:cxn modelId="{8D501936-F503-4A4D-B65C-2410CA28AD98}" type="presOf" srcId="{3ED24EBB-6612-4155-9039-008E759644B9}" destId="{2344F630-5773-4CC8-A876-CDC05EA4EEEB}" srcOrd="0" destOrd="0" presId="urn:microsoft.com/office/officeart/2018/2/layout/IconCircleList"/>
    <dgm:cxn modelId="{2DC8DC3A-514A-4551-B0B9-E01C60DBF486}" type="presOf" srcId="{6EF87404-3362-451F-9148-EE3CEC78445A}" destId="{85E5F608-3902-4CB1-8EB3-C4F6AABC712F}" srcOrd="0" destOrd="0" presId="urn:microsoft.com/office/officeart/2018/2/layout/IconCircleList"/>
    <dgm:cxn modelId="{9AB5143E-6C28-4A1E-9A29-45FC843B1BAE}" srcId="{BE1FA58B-B2C1-40A8-B2DB-2950B866215F}" destId="{BC0D1C11-67C9-4442-88D5-02A3328A6CB1}" srcOrd="2" destOrd="0" parTransId="{929DC399-DC35-4827-8FD9-C4238414A836}" sibTransId="{9291A8CA-7297-4F3F-B635-3B55F667A5FF}"/>
    <dgm:cxn modelId="{014E515B-73D1-460A-845A-39BE3F37AB5B}" srcId="{BE1FA58B-B2C1-40A8-B2DB-2950B866215F}" destId="{E1DD9198-6C90-4CD3-B21D-72A6D79BD9C8}" srcOrd="4" destOrd="0" parTransId="{87E2BE26-ED06-4ABE-804B-C1FD80A9CDAD}" sibTransId="{2663DF30-50E4-499C-A8E6-21717E0A91FB}"/>
    <dgm:cxn modelId="{78BCF05D-B586-4DD6-AB85-03850A20C412}" type="presOf" srcId="{2EBD4993-5FD0-4995-9282-09270CC01A87}" destId="{DF81820A-8E1B-4B07-A148-FAC2F68F3337}" srcOrd="0" destOrd="0" presId="urn:microsoft.com/office/officeart/2018/2/layout/IconCircleList"/>
    <dgm:cxn modelId="{2CA1C047-2FD4-4B41-A33C-A16A649EA99E}" srcId="{BE1FA58B-B2C1-40A8-B2DB-2950B866215F}" destId="{D2E94F2C-8A40-41AD-BB93-7CD367BE92AD}" srcOrd="1" destOrd="0" parTransId="{96F26E2F-F5C3-4986-B1D1-6DB84A9A872F}" sibTransId="{44D8A895-6EB9-420D-943D-4B3D17236E5A}"/>
    <dgm:cxn modelId="{2ED5FF48-E8F1-44A6-9343-8DABD437F5E9}" type="presOf" srcId="{412ED1AF-D013-4DBA-B766-087E7AC6D219}" destId="{6A2A5EC3-0A77-42AC-A56B-3188BD8733D4}" srcOrd="0" destOrd="0" presId="urn:microsoft.com/office/officeart/2018/2/layout/IconCircleList"/>
    <dgm:cxn modelId="{9B813E52-3C69-47C4-91E3-0E22BFC00629}" srcId="{BE1FA58B-B2C1-40A8-B2DB-2950B866215F}" destId="{34DCB62C-28B9-46D1-92BE-D3A72A88360B}" srcOrd="0" destOrd="0" parTransId="{C7628974-1963-475B-B05D-CC2153D1DB7D}" sibTransId="{BF5D5112-9A49-41E3-A3BC-9067D324E098}"/>
    <dgm:cxn modelId="{0D428879-1ED2-437E-9B99-3DBD980C1641}" type="presOf" srcId="{9291A8CA-7297-4F3F-B635-3B55F667A5FF}" destId="{D7132237-9A92-429B-AB88-868E6A08E584}" srcOrd="0" destOrd="0" presId="urn:microsoft.com/office/officeart/2018/2/layout/IconCircleList"/>
    <dgm:cxn modelId="{EBE8027E-A6AA-4494-8CE8-520B9464ABDC}" type="presOf" srcId="{BF5D5112-9A49-41E3-A3BC-9067D324E098}" destId="{DE54B95F-8F41-48BF-9888-02E5D0DE98BB}" srcOrd="0" destOrd="0" presId="urn:microsoft.com/office/officeart/2018/2/layout/IconCircleList"/>
    <dgm:cxn modelId="{341B3A80-9909-484E-85ED-E9561DD1A9A9}" type="presOf" srcId="{BC0D1C11-67C9-4442-88D5-02A3328A6CB1}" destId="{D4AF8E8E-7CC8-456E-A683-73E62181CA22}" srcOrd="0" destOrd="0" presId="urn:microsoft.com/office/officeart/2018/2/layout/IconCircleList"/>
    <dgm:cxn modelId="{5EBF8E89-0667-4675-8EF4-578D6F2754FB}" srcId="{BE1FA58B-B2C1-40A8-B2DB-2950B866215F}" destId="{EFF3DFA1-CD29-40F8-9ECD-C718FDC66AFA}" srcOrd="7" destOrd="0" parTransId="{49FA7428-26F8-4B77-8B11-069BC8A5FDDF}" sibTransId="{AD251B37-735F-461B-91CC-BC03DC08EF9A}"/>
    <dgm:cxn modelId="{A74D749F-9E2D-45FD-B5B1-C4EF79CEDD98}" type="presOf" srcId="{0198156E-120E-480C-A3FE-C61B76DA3474}" destId="{C21BAE8D-DE91-4A83-ABF7-6C914FDB98D3}" srcOrd="0" destOrd="0" presId="urn:microsoft.com/office/officeart/2018/2/layout/IconCircleList"/>
    <dgm:cxn modelId="{A95B92A8-F9EB-43CC-B78D-A24161B008F7}" type="presOf" srcId="{E1DD9198-6C90-4CD3-B21D-72A6D79BD9C8}" destId="{22A8B9EE-5544-4124-8D45-C2072807DDE3}" srcOrd="0" destOrd="0" presId="urn:microsoft.com/office/officeart/2018/2/layout/IconCircleList"/>
    <dgm:cxn modelId="{2D8D67B0-8E6D-4E3E-9F5A-EDA5BE552316}" type="presOf" srcId="{EFF3DFA1-CD29-40F8-9ECD-C718FDC66AFA}" destId="{F19F2F4A-455F-49DF-B2D6-23B4ACA47EC9}" srcOrd="0" destOrd="0" presId="urn:microsoft.com/office/officeart/2018/2/layout/IconCircleList"/>
    <dgm:cxn modelId="{487195BE-C480-42A5-AF70-1FFA284D5C33}" type="presOf" srcId="{D2E94F2C-8A40-41AD-BB93-7CD367BE92AD}" destId="{C9F6BF50-CEC6-4AF8-AC69-7F75AFE579AE}" srcOrd="0" destOrd="0" presId="urn:microsoft.com/office/officeart/2018/2/layout/IconCircleList"/>
    <dgm:cxn modelId="{770425C6-497C-4A0A-B62F-F95630AC7460}" type="presOf" srcId="{BE1FA58B-B2C1-40A8-B2DB-2950B866215F}" destId="{A2C5227B-CD39-4629-A4B4-DE9A2BE8FF6F}" srcOrd="0" destOrd="0" presId="urn:microsoft.com/office/officeart/2018/2/layout/IconCircleList"/>
    <dgm:cxn modelId="{7013ABDD-7793-470F-8F27-37332786683F}" srcId="{BE1FA58B-B2C1-40A8-B2DB-2950B866215F}" destId="{3ED24EBB-6612-4155-9039-008E759644B9}" srcOrd="5" destOrd="0" parTransId="{2ECD326D-3E52-4B23-A1B7-085B40456503}" sibTransId="{6EF87404-3362-451F-9148-EE3CEC78445A}"/>
    <dgm:cxn modelId="{7C3B4AE0-3D4F-4C63-A8A9-9340CE902840}" type="presOf" srcId="{34DCB62C-28B9-46D1-92BE-D3A72A88360B}" destId="{EBCB8133-0106-4614-98BC-D7290C15862F}" srcOrd="0" destOrd="0" presId="urn:microsoft.com/office/officeart/2018/2/layout/IconCircleList"/>
    <dgm:cxn modelId="{92E703E7-38E5-4907-8015-8D1DA90DBEC5}" srcId="{BE1FA58B-B2C1-40A8-B2DB-2950B866215F}" destId="{F48A858B-A878-4D31-A8CE-D43431A9EC62}" srcOrd="6" destOrd="0" parTransId="{8AA50AB7-A14E-4BE3-9231-AD635AFC4930}" sibTransId="{0198156E-120E-480C-A3FE-C61B76DA3474}"/>
    <dgm:cxn modelId="{2FDC32E9-61A5-4487-8D8B-076BE04A1B98}" srcId="{BE1FA58B-B2C1-40A8-B2DB-2950B866215F}" destId="{2EBD4993-5FD0-4995-9282-09270CC01A87}" srcOrd="3" destOrd="0" parTransId="{CE43C825-6E14-424F-B8A9-66ACEC643D5E}" sibTransId="{412ED1AF-D013-4DBA-B766-087E7AC6D219}"/>
    <dgm:cxn modelId="{B79E9C95-578B-4611-AC19-45A089917B23}" type="presParOf" srcId="{A2C5227B-CD39-4629-A4B4-DE9A2BE8FF6F}" destId="{99B70992-8EB5-4041-B9DC-3846CED63305}" srcOrd="0" destOrd="0" presId="urn:microsoft.com/office/officeart/2018/2/layout/IconCircleList"/>
    <dgm:cxn modelId="{59CBE860-9C1B-483B-A963-9DABAEAC606D}" type="presParOf" srcId="{99B70992-8EB5-4041-B9DC-3846CED63305}" destId="{B46F889F-820A-49E5-8E84-EE87060F9484}" srcOrd="0" destOrd="0" presId="urn:microsoft.com/office/officeart/2018/2/layout/IconCircleList"/>
    <dgm:cxn modelId="{D794150E-EEB0-47C8-900F-DA8308F4DA0A}" type="presParOf" srcId="{B46F889F-820A-49E5-8E84-EE87060F9484}" destId="{67EE1EA7-B186-446C-9207-655F4DB7FA18}" srcOrd="0" destOrd="0" presId="urn:microsoft.com/office/officeart/2018/2/layout/IconCircleList"/>
    <dgm:cxn modelId="{6B5251AB-5950-46CB-939D-C9D5007CDE9C}" type="presParOf" srcId="{B46F889F-820A-49E5-8E84-EE87060F9484}" destId="{A1155191-105A-4400-B651-404D4397A16C}" srcOrd="1" destOrd="0" presId="urn:microsoft.com/office/officeart/2018/2/layout/IconCircleList"/>
    <dgm:cxn modelId="{AA919772-7A43-4F51-B92E-9DFD1231E33E}" type="presParOf" srcId="{B46F889F-820A-49E5-8E84-EE87060F9484}" destId="{B876E4EF-DF71-40FE-B10B-7E8272D8897A}" srcOrd="2" destOrd="0" presId="urn:microsoft.com/office/officeart/2018/2/layout/IconCircleList"/>
    <dgm:cxn modelId="{4B03650B-7D9D-47B0-AA6B-6135A8F49DE6}" type="presParOf" srcId="{B46F889F-820A-49E5-8E84-EE87060F9484}" destId="{EBCB8133-0106-4614-98BC-D7290C15862F}" srcOrd="3" destOrd="0" presId="urn:microsoft.com/office/officeart/2018/2/layout/IconCircleList"/>
    <dgm:cxn modelId="{687E460C-4D11-4A23-84DD-4C551C491B87}" type="presParOf" srcId="{99B70992-8EB5-4041-B9DC-3846CED63305}" destId="{DE54B95F-8F41-48BF-9888-02E5D0DE98BB}" srcOrd="1" destOrd="0" presId="urn:microsoft.com/office/officeart/2018/2/layout/IconCircleList"/>
    <dgm:cxn modelId="{C286EAB3-3E6C-4127-8E6D-5ACD04555592}" type="presParOf" srcId="{99B70992-8EB5-4041-B9DC-3846CED63305}" destId="{252F1266-1AEA-4F1D-BCB4-9134AE4B821A}" srcOrd="2" destOrd="0" presId="urn:microsoft.com/office/officeart/2018/2/layout/IconCircleList"/>
    <dgm:cxn modelId="{A26ACC67-6F04-475A-88E4-15334D7A7891}" type="presParOf" srcId="{252F1266-1AEA-4F1D-BCB4-9134AE4B821A}" destId="{228F98F1-B722-47DE-8EAE-C8CD2E243CB9}" srcOrd="0" destOrd="0" presId="urn:microsoft.com/office/officeart/2018/2/layout/IconCircleList"/>
    <dgm:cxn modelId="{C17C9966-7299-4C68-9011-D62BCA54BC30}" type="presParOf" srcId="{252F1266-1AEA-4F1D-BCB4-9134AE4B821A}" destId="{6D22996D-01C4-4058-A55B-0855B41778DA}" srcOrd="1" destOrd="0" presId="urn:microsoft.com/office/officeart/2018/2/layout/IconCircleList"/>
    <dgm:cxn modelId="{0C7B2816-4D97-4EB4-A50F-76C3EB8F8895}" type="presParOf" srcId="{252F1266-1AEA-4F1D-BCB4-9134AE4B821A}" destId="{68089E2C-B2E5-48D0-91B5-895783C277F9}" srcOrd="2" destOrd="0" presId="urn:microsoft.com/office/officeart/2018/2/layout/IconCircleList"/>
    <dgm:cxn modelId="{7F4405F4-1849-4C30-8793-4E27F22D4E7D}" type="presParOf" srcId="{252F1266-1AEA-4F1D-BCB4-9134AE4B821A}" destId="{C9F6BF50-CEC6-4AF8-AC69-7F75AFE579AE}" srcOrd="3" destOrd="0" presId="urn:microsoft.com/office/officeart/2018/2/layout/IconCircleList"/>
    <dgm:cxn modelId="{AD851D7D-EBFC-4F37-AF11-24A48096FC61}" type="presParOf" srcId="{99B70992-8EB5-4041-B9DC-3846CED63305}" destId="{F9E01F81-30E4-4177-8B2C-5779889915A3}" srcOrd="3" destOrd="0" presId="urn:microsoft.com/office/officeart/2018/2/layout/IconCircleList"/>
    <dgm:cxn modelId="{2D7DE931-B88B-4304-B03A-DD2C27464DDE}" type="presParOf" srcId="{99B70992-8EB5-4041-B9DC-3846CED63305}" destId="{EC5D855D-E4EA-4AE1-B861-9766FF1D63E4}" srcOrd="4" destOrd="0" presId="urn:microsoft.com/office/officeart/2018/2/layout/IconCircleList"/>
    <dgm:cxn modelId="{D9A6A69A-123C-4C88-821F-036FE857D0FE}" type="presParOf" srcId="{EC5D855D-E4EA-4AE1-B861-9766FF1D63E4}" destId="{13A4ACC6-16A5-4441-A880-4CFC9578F2BC}" srcOrd="0" destOrd="0" presId="urn:microsoft.com/office/officeart/2018/2/layout/IconCircleList"/>
    <dgm:cxn modelId="{726243A5-053D-493D-80EB-EDCF959DF782}" type="presParOf" srcId="{EC5D855D-E4EA-4AE1-B861-9766FF1D63E4}" destId="{F438767C-7CBF-47BA-AC7F-233EA2104612}" srcOrd="1" destOrd="0" presId="urn:microsoft.com/office/officeart/2018/2/layout/IconCircleList"/>
    <dgm:cxn modelId="{521CA373-427E-4CEF-A7C3-08DA917F7327}" type="presParOf" srcId="{EC5D855D-E4EA-4AE1-B861-9766FF1D63E4}" destId="{09286A6F-C38C-4526-9A68-CA4174721A55}" srcOrd="2" destOrd="0" presId="urn:microsoft.com/office/officeart/2018/2/layout/IconCircleList"/>
    <dgm:cxn modelId="{384D7F89-AB78-4F2C-984E-1EBF33EB840B}" type="presParOf" srcId="{EC5D855D-E4EA-4AE1-B861-9766FF1D63E4}" destId="{D4AF8E8E-7CC8-456E-A683-73E62181CA22}" srcOrd="3" destOrd="0" presId="urn:microsoft.com/office/officeart/2018/2/layout/IconCircleList"/>
    <dgm:cxn modelId="{9867884C-A30D-4F47-9290-0585BF58840F}" type="presParOf" srcId="{99B70992-8EB5-4041-B9DC-3846CED63305}" destId="{D7132237-9A92-429B-AB88-868E6A08E584}" srcOrd="5" destOrd="0" presId="urn:microsoft.com/office/officeart/2018/2/layout/IconCircleList"/>
    <dgm:cxn modelId="{E5AD6E6E-0DB5-4E9B-850B-327336BCB538}" type="presParOf" srcId="{99B70992-8EB5-4041-B9DC-3846CED63305}" destId="{845BC713-47D6-40E7-B89F-F80FEBFB8026}" srcOrd="6" destOrd="0" presId="urn:microsoft.com/office/officeart/2018/2/layout/IconCircleList"/>
    <dgm:cxn modelId="{C1E1F25F-01C5-4244-B049-96FCA4194DDF}" type="presParOf" srcId="{845BC713-47D6-40E7-B89F-F80FEBFB8026}" destId="{51516D89-D7F3-44A8-AFA0-CB968C13E882}" srcOrd="0" destOrd="0" presId="urn:microsoft.com/office/officeart/2018/2/layout/IconCircleList"/>
    <dgm:cxn modelId="{1F344CA7-9AD8-4C10-9688-F21F55254606}" type="presParOf" srcId="{845BC713-47D6-40E7-B89F-F80FEBFB8026}" destId="{95BEA53E-8D66-489E-A87E-281AFBC63DDD}" srcOrd="1" destOrd="0" presId="urn:microsoft.com/office/officeart/2018/2/layout/IconCircleList"/>
    <dgm:cxn modelId="{4A021802-7D25-4A78-881F-EE6783FBC75D}" type="presParOf" srcId="{845BC713-47D6-40E7-B89F-F80FEBFB8026}" destId="{CDADBE00-D01E-428C-A4F3-681DF75C1551}" srcOrd="2" destOrd="0" presId="urn:microsoft.com/office/officeart/2018/2/layout/IconCircleList"/>
    <dgm:cxn modelId="{D7779093-2ED8-450A-833B-B6F7BE3F0CC8}" type="presParOf" srcId="{845BC713-47D6-40E7-B89F-F80FEBFB8026}" destId="{DF81820A-8E1B-4B07-A148-FAC2F68F3337}" srcOrd="3" destOrd="0" presId="urn:microsoft.com/office/officeart/2018/2/layout/IconCircleList"/>
    <dgm:cxn modelId="{7861908E-DB38-4BC4-95ED-6851D3B86BE9}" type="presParOf" srcId="{99B70992-8EB5-4041-B9DC-3846CED63305}" destId="{6A2A5EC3-0A77-42AC-A56B-3188BD8733D4}" srcOrd="7" destOrd="0" presId="urn:microsoft.com/office/officeart/2018/2/layout/IconCircleList"/>
    <dgm:cxn modelId="{50B2A554-17E6-46FF-B853-C676B9416A4F}" type="presParOf" srcId="{99B70992-8EB5-4041-B9DC-3846CED63305}" destId="{4F490D4D-61F6-4524-B4E5-ECA466DE6094}" srcOrd="8" destOrd="0" presId="urn:microsoft.com/office/officeart/2018/2/layout/IconCircleList"/>
    <dgm:cxn modelId="{90BDFA51-5FE4-4391-88ED-6F23A70D4C3A}" type="presParOf" srcId="{4F490D4D-61F6-4524-B4E5-ECA466DE6094}" destId="{E3A6A09E-7805-495E-8F6D-ED37A935765B}" srcOrd="0" destOrd="0" presId="urn:microsoft.com/office/officeart/2018/2/layout/IconCircleList"/>
    <dgm:cxn modelId="{5DA8740B-BE77-413D-8FBD-459BE7EDF7BE}" type="presParOf" srcId="{4F490D4D-61F6-4524-B4E5-ECA466DE6094}" destId="{4E828564-BE64-467C-96DB-734FABAD0049}" srcOrd="1" destOrd="0" presId="urn:microsoft.com/office/officeart/2018/2/layout/IconCircleList"/>
    <dgm:cxn modelId="{DB2F63D4-788C-49F1-82DA-BD61A13C20E4}" type="presParOf" srcId="{4F490D4D-61F6-4524-B4E5-ECA466DE6094}" destId="{C58B60EE-F660-4904-8E57-EAF86525AC19}" srcOrd="2" destOrd="0" presId="urn:microsoft.com/office/officeart/2018/2/layout/IconCircleList"/>
    <dgm:cxn modelId="{16A3DA57-0354-4519-A592-A585675D34FA}" type="presParOf" srcId="{4F490D4D-61F6-4524-B4E5-ECA466DE6094}" destId="{22A8B9EE-5544-4124-8D45-C2072807DDE3}" srcOrd="3" destOrd="0" presId="urn:microsoft.com/office/officeart/2018/2/layout/IconCircleList"/>
    <dgm:cxn modelId="{E1242E06-00D4-4C55-8C4E-B7C106D0CAFC}" type="presParOf" srcId="{99B70992-8EB5-4041-B9DC-3846CED63305}" destId="{D5013CDC-33B7-4393-9C7F-682582CC4ECF}" srcOrd="9" destOrd="0" presId="urn:microsoft.com/office/officeart/2018/2/layout/IconCircleList"/>
    <dgm:cxn modelId="{DDDC4581-5414-480F-9EF6-385EFD02ECFB}" type="presParOf" srcId="{99B70992-8EB5-4041-B9DC-3846CED63305}" destId="{24865649-35A2-4509-A6F7-5FA7334FC0C7}" srcOrd="10" destOrd="0" presId="urn:microsoft.com/office/officeart/2018/2/layout/IconCircleList"/>
    <dgm:cxn modelId="{FE3A6DAB-9876-4321-B6B3-796A8F96D36A}" type="presParOf" srcId="{24865649-35A2-4509-A6F7-5FA7334FC0C7}" destId="{7E2557BE-D356-4673-B723-1E55DD1BCE21}" srcOrd="0" destOrd="0" presId="urn:microsoft.com/office/officeart/2018/2/layout/IconCircleList"/>
    <dgm:cxn modelId="{47D3D549-7F5C-4498-9853-968ECA58EF4E}" type="presParOf" srcId="{24865649-35A2-4509-A6F7-5FA7334FC0C7}" destId="{1DCD6C69-A121-4F10-BD6F-1ED3EBCD2066}" srcOrd="1" destOrd="0" presId="urn:microsoft.com/office/officeart/2018/2/layout/IconCircleList"/>
    <dgm:cxn modelId="{436BDF3F-5500-443A-AC95-5B3936FD12E4}" type="presParOf" srcId="{24865649-35A2-4509-A6F7-5FA7334FC0C7}" destId="{663BBB02-04A8-4854-A6DD-AE4B26C7F5F0}" srcOrd="2" destOrd="0" presId="urn:microsoft.com/office/officeart/2018/2/layout/IconCircleList"/>
    <dgm:cxn modelId="{9FA7082F-C366-4C38-9970-76F1D14F9D9E}" type="presParOf" srcId="{24865649-35A2-4509-A6F7-5FA7334FC0C7}" destId="{2344F630-5773-4CC8-A876-CDC05EA4EEEB}" srcOrd="3" destOrd="0" presId="urn:microsoft.com/office/officeart/2018/2/layout/IconCircleList"/>
    <dgm:cxn modelId="{775E0409-7DE5-47DC-ACD0-C8315489C80A}" type="presParOf" srcId="{99B70992-8EB5-4041-B9DC-3846CED63305}" destId="{85E5F608-3902-4CB1-8EB3-C4F6AABC712F}" srcOrd="11" destOrd="0" presId="urn:microsoft.com/office/officeart/2018/2/layout/IconCircleList"/>
    <dgm:cxn modelId="{2D042443-774F-496D-B368-E463B9644503}" type="presParOf" srcId="{99B70992-8EB5-4041-B9DC-3846CED63305}" destId="{F2B300BF-5D77-4D91-9807-B3B3FF2C4FB0}" srcOrd="12" destOrd="0" presId="urn:microsoft.com/office/officeart/2018/2/layout/IconCircleList"/>
    <dgm:cxn modelId="{8FDD0C6C-6670-458D-BF80-1F4A7C2B374E}" type="presParOf" srcId="{F2B300BF-5D77-4D91-9807-B3B3FF2C4FB0}" destId="{E7D720CF-B910-49B3-81C3-8D6011BCDB97}" srcOrd="0" destOrd="0" presId="urn:microsoft.com/office/officeart/2018/2/layout/IconCircleList"/>
    <dgm:cxn modelId="{D5B6D67C-4FDD-4D61-9320-DF1C9049A1DC}" type="presParOf" srcId="{F2B300BF-5D77-4D91-9807-B3B3FF2C4FB0}" destId="{7575A450-97E7-4587-8B7B-3423C71E5A81}" srcOrd="1" destOrd="0" presId="urn:microsoft.com/office/officeart/2018/2/layout/IconCircleList"/>
    <dgm:cxn modelId="{17F08AD5-151F-4B4C-B9CA-C1A82CCCC447}" type="presParOf" srcId="{F2B300BF-5D77-4D91-9807-B3B3FF2C4FB0}" destId="{A3B7E2E4-11B3-4922-8F1F-16152B1E7E4C}" srcOrd="2" destOrd="0" presId="urn:microsoft.com/office/officeart/2018/2/layout/IconCircleList"/>
    <dgm:cxn modelId="{B2E7E2BA-2FB8-4B7B-A5C8-37BA8E63AF14}" type="presParOf" srcId="{F2B300BF-5D77-4D91-9807-B3B3FF2C4FB0}" destId="{6695282C-7950-49D5-AFB0-09A77284DAD6}" srcOrd="3" destOrd="0" presId="urn:microsoft.com/office/officeart/2018/2/layout/IconCircleList"/>
    <dgm:cxn modelId="{D5CCC472-0AEB-4720-B6E4-E4931110677B}" type="presParOf" srcId="{99B70992-8EB5-4041-B9DC-3846CED63305}" destId="{C21BAE8D-DE91-4A83-ABF7-6C914FDB98D3}" srcOrd="13" destOrd="0" presId="urn:microsoft.com/office/officeart/2018/2/layout/IconCircleList"/>
    <dgm:cxn modelId="{D33279CD-CC98-4E9D-A71C-813E54EA595A}" type="presParOf" srcId="{99B70992-8EB5-4041-B9DC-3846CED63305}" destId="{D19AF397-C8A8-43B3-9E2C-58195A19BD45}" srcOrd="14" destOrd="0" presId="urn:microsoft.com/office/officeart/2018/2/layout/IconCircleList"/>
    <dgm:cxn modelId="{A18A5B83-E626-49D6-95B4-99AF6DF0EF6D}" type="presParOf" srcId="{D19AF397-C8A8-43B3-9E2C-58195A19BD45}" destId="{A6C94EAC-125D-46BD-83C5-69AD932E5191}" srcOrd="0" destOrd="0" presId="urn:microsoft.com/office/officeart/2018/2/layout/IconCircleList"/>
    <dgm:cxn modelId="{3B70C128-D0F5-407A-97EB-6F9F3861650A}" type="presParOf" srcId="{D19AF397-C8A8-43B3-9E2C-58195A19BD45}" destId="{5E4B9511-63B4-4E5F-A3B5-9641ECD747FC}" srcOrd="1" destOrd="0" presId="urn:microsoft.com/office/officeart/2018/2/layout/IconCircleList"/>
    <dgm:cxn modelId="{86C5BEF1-E5E7-40D5-BA58-3A0C0C440CF9}" type="presParOf" srcId="{D19AF397-C8A8-43B3-9E2C-58195A19BD45}" destId="{DAFF5F91-A377-4677-84F5-C2260E538FCA}" srcOrd="2" destOrd="0" presId="urn:microsoft.com/office/officeart/2018/2/layout/IconCircleList"/>
    <dgm:cxn modelId="{92EB6055-166C-453A-A5BD-CDABB3BEE4DD}" type="presParOf" srcId="{D19AF397-C8A8-43B3-9E2C-58195A19BD45}" destId="{F19F2F4A-455F-49DF-B2D6-23B4ACA47EC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E1EA7-B186-446C-9207-655F4DB7FA18}">
      <dsp:nvSpPr>
        <dsp:cNvPr id="0" name=""/>
        <dsp:cNvSpPr/>
      </dsp:nvSpPr>
      <dsp:spPr>
        <a:xfrm>
          <a:off x="235682" y="305362"/>
          <a:ext cx="720750" cy="720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55191-105A-4400-B651-404D4397A16C}">
      <dsp:nvSpPr>
        <dsp:cNvPr id="0" name=""/>
        <dsp:cNvSpPr/>
      </dsp:nvSpPr>
      <dsp:spPr>
        <a:xfrm>
          <a:off x="387039" y="456719"/>
          <a:ext cx="418035" cy="4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B8133-0106-4614-98BC-D7290C15862F}">
      <dsp:nvSpPr>
        <dsp:cNvPr id="0" name=""/>
        <dsp:cNvSpPr/>
      </dsp:nvSpPr>
      <dsp:spPr>
        <a:xfrm>
          <a:off x="1110879" y="305362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Object recognition</a:t>
          </a:r>
          <a:endParaRPr lang="en-US" sz="1100" kern="1200"/>
        </a:p>
      </dsp:txBody>
      <dsp:txXfrm>
        <a:off x="1110879" y="305362"/>
        <a:ext cx="1698911" cy="720750"/>
      </dsp:txXfrm>
    </dsp:sp>
    <dsp:sp modelId="{228F98F1-B722-47DE-8EAE-C8CD2E243CB9}">
      <dsp:nvSpPr>
        <dsp:cNvPr id="0" name=""/>
        <dsp:cNvSpPr/>
      </dsp:nvSpPr>
      <dsp:spPr>
        <a:xfrm>
          <a:off x="3105813" y="305362"/>
          <a:ext cx="720750" cy="720750"/>
        </a:xfrm>
        <a:prstGeom prst="ellipse">
          <a:avLst/>
        </a:prstGeom>
        <a:solidFill>
          <a:schemeClr val="accent2">
            <a:hueOff val="-218306"/>
            <a:satOff val="1075"/>
            <a:lumOff val="-20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2996D-01C4-4058-A55B-0855B41778DA}">
      <dsp:nvSpPr>
        <dsp:cNvPr id="0" name=""/>
        <dsp:cNvSpPr/>
      </dsp:nvSpPr>
      <dsp:spPr>
        <a:xfrm>
          <a:off x="3257170" y="456719"/>
          <a:ext cx="418035" cy="4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BF50-CEC6-4AF8-AC69-7F75AFE579AE}">
      <dsp:nvSpPr>
        <dsp:cNvPr id="0" name=""/>
        <dsp:cNvSpPr/>
      </dsp:nvSpPr>
      <dsp:spPr>
        <a:xfrm>
          <a:off x="3981010" y="305362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Speech recognition</a:t>
          </a:r>
          <a:endParaRPr lang="en-US" sz="1100" kern="1200"/>
        </a:p>
      </dsp:txBody>
      <dsp:txXfrm>
        <a:off x="3981010" y="305362"/>
        <a:ext cx="1698911" cy="720750"/>
      </dsp:txXfrm>
    </dsp:sp>
    <dsp:sp modelId="{13A4ACC6-16A5-4441-A880-4CFC9578F2BC}">
      <dsp:nvSpPr>
        <dsp:cNvPr id="0" name=""/>
        <dsp:cNvSpPr/>
      </dsp:nvSpPr>
      <dsp:spPr>
        <a:xfrm>
          <a:off x="5975944" y="305362"/>
          <a:ext cx="720750" cy="720750"/>
        </a:xfrm>
        <a:prstGeom prst="ellipse">
          <a:avLst/>
        </a:prstGeom>
        <a:solidFill>
          <a:schemeClr val="accent2">
            <a:hueOff val="-436613"/>
            <a:satOff val="2150"/>
            <a:lumOff val="-40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8767C-7CBF-47BA-AC7F-233EA2104612}">
      <dsp:nvSpPr>
        <dsp:cNvPr id="0" name=""/>
        <dsp:cNvSpPr/>
      </dsp:nvSpPr>
      <dsp:spPr>
        <a:xfrm>
          <a:off x="6127301" y="456719"/>
          <a:ext cx="418035" cy="4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F8E8E-7CC8-456E-A683-73E62181CA22}">
      <dsp:nvSpPr>
        <dsp:cNvPr id="0" name=""/>
        <dsp:cNvSpPr/>
      </dsp:nvSpPr>
      <dsp:spPr>
        <a:xfrm>
          <a:off x="6851141" y="305362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Language Translation</a:t>
          </a:r>
          <a:endParaRPr lang="en-US" sz="1100" kern="1200"/>
        </a:p>
      </dsp:txBody>
      <dsp:txXfrm>
        <a:off x="6851141" y="305362"/>
        <a:ext cx="1698911" cy="720750"/>
      </dsp:txXfrm>
    </dsp:sp>
    <dsp:sp modelId="{51516D89-D7F3-44A8-AFA0-CB968C13E882}">
      <dsp:nvSpPr>
        <dsp:cNvPr id="0" name=""/>
        <dsp:cNvSpPr/>
      </dsp:nvSpPr>
      <dsp:spPr>
        <a:xfrm>
          <a:off x="235682" y="1740363"/>
          <a:ext cx="720750" cy="720750"/>
        </a:xfrm>
        <a:prstGeom prst="ellipse">
          <a:avLst/>
        </a:prstGeom>
        <a:solidFill>
          <a:schemeClr val="accent2">
            <a:hueOff val="-654919"/>
            <a:satOff val="3225"/>
            <a:lumOff val="-61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EA53E-8D66-489E-A87E-281AFBC63DDD}">
      <dsp:nvSpPr>
        <dsp:cNvPr id="0" name=""/>
        <dsp:cNvSpPr/>
      </dsp:nvSpPr>
      <dsp:spPr>
        <a:xfrm>
          <a:off x="387039" y="1891721"/>
          <a:ext cx="418035" cy="418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1820A-8E1B-4B07-A148-FAC2F68F3337}">
      <dsp:nvSpPr>
        <dsp:cNvPr id="0" name=""/>
        <dsp:cNvSpPr/>
      </dsp:nvSpPr>
      <dsp:spPr>
        <a:xfrm>
          <a:off x="1110879" y="1740363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Creative (e.g., Style Transfer – Learning to draw an image in the style of an artist</a:t>
          </a:r>
          <a:endParaRPr lang="en-US" sz="1100" kern="1200"/>
        </a:p>
      </dsp:txBody>
      <dsp:txXfrm>
        <a:off x="1110879" y="1740363"/>
        <a:ext cx="1698911" cy="720750"/>
      </dsp:txXfrm>
    </dsp:sp>
    <dsp:sp modelId="{E3A6A09E-7805-495E-8F6D-ED37A935765B}">
      <dsp:nvSpPr>
        <dsp:cNvPr id="0" name=""/>
        <dsp:cNvSpPr/>
      </dsp:nvSpPr>
      <dsp:spPr>
        <a:xfrm>
          <a:off x="3105813" y="1740363"/>
          <a:ext cx="720750" cy="720750"/>
        </a:xfrm>
        <a:prstGeom prst="ellipse">
          <a:avLst/>
        </a:prstGeom>
        <a:solidFill>
          <a:schemeClr val="accent2">
            <a:hueOff val="-873226"/>
            <a:satOff val="4299"/>
            <a:lumOff val="-81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28564-BE64-467C-96DB-734FABAD0049}">
      <dsp:nvSpPr>
        <dsp:cNvPr id="0" name=""/>
        <dsp:cNvSpPr/>
      </dsp:nvSpPr>
      <dsp:spPr>
        <a:xfrm>
          <a:off x="3257170" y="1891721"/>
          <a:ext cx="418035" cy="418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8B9EE-5544-4124-8D45-C2072807DDE3}">
      <dsp:nvSpPr>
        <dsp:cNvPr id="0" name=""/>
        <dsp:cNvSpPr/>
      </dsp:nvSpPr>
      <dsp:spPr>
        <a:xfrm>
          <a:off x="3981010" y="1740363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Prediction</a:t>
          </a:r>
          <a:endParaRPr lang="en-US" sz="1100" kern="1200"/>
        </a:p>
      </dsp:txBody>
      <dsp:txXfrm>
        <a:off x="3981010" y="1740363"/>
        <a:ext cx="1698911" cy="720750"/>
      </dsp:txXfrm>
    </dsp:sp>
    <dsp:sp modelId="{7E2557BE-D356-4673-B723-1E55DD1BCE21}">
      <dsp:nvSpPr>
        <dsp:cNvPr id="0" name=""/>
        <dsp:cNvSpPr/>
      </dsp:nvSpPr>
      <dsp:spPr>
        <a:xfrm>
          <a:off x="5975944" y="1740363"/>
          <a:ext cx="720750" cy="720750"/>
        </a:xfrm>
        <a:prstGeom prst="ellipse">
          <a:avLst/>
        </a:prstGeom>
        <a:solidFill>
          <a:schemeClr val="accent2">
            <a:hueOff val="-1091532"/>
            <a:satOff val="5374"/>
            <a:lumOff val="-102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D6C69-A121-4F10-BD6F-1ED3EBCD2066}">
      <dsp:nvSpPr>
        <dsp:cNvPr id="0" name=""/>
        <dsp:cNvSpPr/>
      </dsp:nvSpPr>
      <dsp:spPr>
        <a:xfrm>
          <a:off x="6127301" y="1891721"/>
          <a:ext cx="418035" cy="418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4F630-5773-4CC8-A876-CDC05EA4EEEB}">
      <dsp:nvSpPr>
        <dsp:cNvPr id="0" name=""/>
        <dsp:cNvSpPr/>
      </dsp:nvSpPr>
      <dsp:spPr>
        <a:xfrm>
          <a:off x="6851141" y="1740363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Natural Language Processing</a:t>
          </a:r>
          <a:endParaRPr lang="en-US" sz="1100" kern="1200"/>
        </a:p>
      </dsp:txBody>
      <dsp:txXfrm>
        <a:off x="6851141" y="1740363"/>
        <a:ext cx="1698911" cy="720750"/>
      </dsp:txXfrm>
    </dsp:sp>
    <dsp:sp modelId="{E7D720CF-B910-49B3-81C3-8D6011BCDB97}">
      <dsp:nvSpPr>
        <dsp:cNvPr id="0" name=""/>
        <dsp:cNvSpPr/>
      </dsp:nvSpPr>
      <dsp:spPr>
        <a:xfrm>
          <a:off x="235682" y="3175365"/>
          <a:ext cx="720750" cy="720750"/>
        </a:xfrm>
        <a:prstGeom prst="ellipse">
          <a:avLst/>
        </a:prstGeom>
        <a:solidFill>
          <a:schemeClr val="accent2">
            <a:hueOff val="-1309839"/>
            <a:satOff val="6449"/>
            <a:lumOff val="-122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5A450-97E7-4587-8B7B-3423C71E5A81}">
      <dsp:nvSpPr>
        <dsp:cNvPr id="0" name=""/>
        <dsp:cNvSpPr/>
      </dsp:nvSpPr>
      <dsp:spPr>
        <a:xfrm>
          <a:off x="387039" y="3326723"/>
          <a:ext cx="418035" cy="4180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5282C-7950-49D5-AFB0-09A77284DAD6}">
      <dsp:nvSpPr>
        <dsp:cNvPr id="0" name=""/>
        <dsp:cNvSpPr/>
      </dsp:nvSpPr>
      <dsp:spPr>
        <a:xfrm>
          <a:off x="1110879" y="3175365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Recommendation System</a:t>
          </a:r>
          <a:endParaRPr lang="en-US" sz="1100" kern="1200"/>
        </a:p>
      </dsp:txBody>
      <dsp:txXfrm>
        <a:off x="1110879" y="3175365"/>
        <a:ext cx="1698911" cy="720750"/>
      </dsp:txXfrm>
    </dsp:sp>
    <dsp:sp modelId="{A6C94EAC-125D-46BD-83C5-69AD932E5191}">
      <dsp:nvSpPr>
        <dsp:cNvPr id="0" name=""/>
        <dsp:cNvSpPr/>
      </dsp:nvSpPr>
      <dsp:spPr>
        <a:xfrm>
          <a:off x="3105813" y="3175365"/>
          <a:ext cx="720750" cy="720750"/>
        </a:xfrm>
        <a:prstGeom prst="ellipse">
          <a:avLst/>
        </a:prstGeom>
        <a:solidFill>
          <a:schemeClr val="accent2">
            <a:hueOff val="-1528145"/>
            <a:satOff val="7524"/>
            <a:lumOff val="-143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B9511-63B4-4E5F-A3B5-9641ECD747FC}">
      <dsp:nvSpPr>
        <dsp:cNvPr id="0" name=""/>
        <dsp:cNvSpPr/>
      </dsp:nvSpPr>
      <dsp:spPr>
        <a:xfrm>
          <a:off x="3257170" y="3326723"/>
          <a:ext cx="418035" cy="41803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F2F4A-455F-49DF-B2D6-23B4ACA47EC9}">
      <dsp:nvSpPr>
        <dsp:cNvPr id="0" name=""/>
        <dsp:cNvSpPr/>
      </dsp:nvSpPr>
      <dsp:spPr>
        <a:xfrm>
          <a:off x="3981010" y="3175365"/>
          <a:ext cx="1698911" cy="72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Chat bot</a:t>
          </a:r>
          <a:endParaRPr lang="en-US" sz="1100" kern="1200"/>
        </a:p>
      </dsp:txBody>
      <dsp:txXfrm>
        <a:off x="3981010" y="3175365"/>
        <a:ext cx="1698911" cy="72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BB37-67E1-420F-B488-3DE93FA3DF1F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511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6382-B15D-466F-9E7D-0603461872B7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5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2AE-FC7B-40BA-8844-0693A2434617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EC8D-9508-4A2C-8FBC-4C089BA52EE5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7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1C89-C29A-4D79-B5A1-1F424905E9A1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072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C248-0691-4AB1-BB8B-882D656FF160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54B09-E178-460F-B46D-023FA9745608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2E06-21B3-4A3D-A6C8-F0DFEB8AB04D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4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CC01-41FD-4607-B8B1-976991065B2D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0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40A7-C153-476A-BA27-5BE657EA7C21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9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C2EC-F3EA-4AFE-88D7-51A6BBFDBA8B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6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BF2EAB5F-78EB-45CA-9E26-D1BAA0AA6EEC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-learning-weekly-piece-the-differences-between-ai-ml-and-dl-b6a203b7069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yphotography.net/google-lens-will-turn-smartphones-camera-powerful-ai-ar-search-tool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gifs/tag/object+detection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a-brief-introduction-to-reinforcement-learning-7799af5840db/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utorial-double-deep-q-learning-with-dueling-network-architectures-4c1b3fb7f756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business-functions/mckinsey-analytics/our-insights/an-executives-guide-to-ai" TargetMode="External"/><Relationship Id="rId2" Type="http://schemas.openxmlformats.org/officeDocument/2006/relationships/hyperlink" Target="https://goo.gl/5Wd2v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ussex.ac.uk/tel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8/01/how-machine-learning-engineers-can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0FAFA-A70A-46F8-89A3-BE3830F22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0FF0B-6349-4299-9F53-A1F835B42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24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D6618-03A3-40DB-AC90-8CA6932FB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/>
                <a:cs typeface="Times New Roman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0595D-BB7A-49DD-8F60-A1CA7F6E5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Century Schoolbook"/>
                <a:cs typeface="Times New Roman"/>
              </a:rPr>
              <a:t>An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13671-2169-48A2-A286-D9DBE3CA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7160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F0C5-0ABA-4F29-B7DA-3BDEFAC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C58-EE77-4099-84BC-67F42B6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362B57A-50FB-46B2-9488-7B100CF1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" t="6912" r="3084" b="14438"/>
          <a:stretch/>
        </p:blipFill>
        <p:spPr>
          <a:xfrm>
            <a:off x="1431986" y="1699473"/>
            <a:ext cx="8528666" cy="4545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7FFA7-0C42-46CB-A7B2-7672FD22E07C}"/>
              </a:ext>
            </a:extLst>
          </p:cNvPr>
          <p:cNvSpPr txBox="1"/>
          <p:nvPr/>
        </p:nvSpPr>
        <p:spPr>
          <a:xfrm>
            <a:off x="1259458" y="6349042"/>
            <a:ext cx="1148463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Ref:</a:t>
            </a:r>
            <a:r>
              <a:rPr lang="en-US" sz="1100" dirty="0"/>
              <a:t> </a:t>
            </a:r>
            <a:r>
              <a:rPr lang="en-US" sz="1100" dirty="0">
                <a:ea typeface="+mn-lt"/>
                <a:cs typeface="+mn-lt"/>
                <a:hlinkClick r:id="rId3"/>
              </a:rPr>
              <a:t>https://towardsdatascience.com/deep-learning-weekly-piece-the-differences-between-ai-ml-and-dl-b6a203b70698</a:t>
            </a:r>
            <a:endParaRPr lang="en-US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93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A8F191-6B22-44DE-9153-B2C6C14AA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80185-D231-4D78-A317-CAA833278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0FAFA-A70A-46F8-89A3-BE3830F22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B90C9-CE4D-4182-971F-B25BF5505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884" r="-2" b="10719"/>
          <a:stretch/>
        </p:blipFill>
        <p:spPr>
          <a:xfrm>
            <a:off x="1524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702C7-9687-4EB4-AEA1-CCCD560A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Some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69FF3-7E91-4B22-8A12-CCD9F4693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13671-2169-48A2-A286-D9DBE3CA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0692-54C7-44F9-A9F7-D4B4EAA4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C58-EE77-4099-84BC-67F42B6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1B7D-3DC0-4D5E-B995-834A3DE497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BFC5DA-A8FD-45AB-8B2D-82C826C33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-2221"/>
            <a:ext cx="12203498" cy="6862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5745D1-2C0E-4C8C-855C-416D5C72DEB0}"/>
              </a:ext>
            </a:extLst>
          </p:cNvPr>
          <p:cNvSpPr txBox="1"/>
          <p:nvPr/>
        </p:nvSpPr>
        <p:spPr>
          <a:xfrm>
            <a:off x="310551" y="4106173"/>
            <a:ext cx="2743200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AI is a necessary part of Google’s search in order to provide the most suitable results. In combination with your GPS, it recognizes business that you’re passing in the street.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706D2-667A-44A0-B700-8F8823BC23E1}"/>
              </a:ext>
            </a:extLst>
          </p:cNvPr>
          <p:cNvSpPr txBox="1"/>
          <p:nvPr/>
        </p:nvSpPr>
        <p:spPr>
          <a:xfrm>
            <a:off x="7798459" y="6260082"/>
            <a:ext cx="4396596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cs typeface="Calibri"/>
              </a:rPr>
              <a:t>Ref: </a:t>
            </a:r>
            <a:r>
              <a:rPr lang="en-US" sz="1100" dirty="0">
                <a:ea typeface="+mn-lt"/>
                <a:cs typeface="+mn-lt"/>
                <a:hlinkClick r:id="rId3"/>
              </a:rPr>
              <a:t>https://www.diyphotography.net/google-lens-will-turn-smartphones-camera-powerful-ai-ar-search-tool/</a:t>
            </a:r>
            <a:endParaRPr lang="en-US" sz="1100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08826-A7FC-453A-B422-EF5E2AFE4108}"/>
              </a:ext>
            </a:extLst>
          </p:cNvPr>
          <p:cNvSpPr txBox="1"/>
          <p:nvPr/>
        </p:nvSpPr>
        <p:spPr>
          <a:xfrm>
            <a:off x="5032" y="421975"/>
            <a:ext cx="2743200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Google Lens</a:t>
            </a:r>
          </a:p>
        </p:txBody>
      </p:sp>
    </p:spTree>
    <p:extLst>
      <p:ext uri="{BB962C8B-B14F-4D97-AF65-F5344CB8AC3E}">
        <p14:creationId xmlns:p14="http://schemas.microsoft.com/office/powerpoint/2010/main" val="213181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8377C-DAAA-4A42-9772-6D5ABFA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B335BF-F643-45A5-BAFE-54CD9B76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-2971"/>
            <a:ext cx="12189124" cy="6863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DE486C-C201-4A70-A284-8B6DC1CD3D71}"/>
              </a:ext>
            </a:extLst>
          </p:cNvPr>
          <p:cNvSpPr txBox="1"/>
          <p:nvPr/>
        </p:nvSpPr>
        <p:spPr>
          <a:xfrm>
            <a:off x="-5751" y="439947"/>
            <a:ext cx="4224067" cy="9541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Self-Driving Car: 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DAFF7-18B0-40E0-A04A-F89EB1BD9008}"/>
              </a:ext>
            </a:extLst>
          </p:cNvPr>
          <p:cNvSpPr txBox="1"/>
          <p:nvPr/>
        </p:nvSpPr>
        <p:spPr>
          <a:xfrm>
            <a:off x="7727" y="5859313"/>
            <a:ext cx="432470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Machine Learning is being used to detect objects such as cars, street sign 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71BC-2935-4B3C-BB01-2B81E5006936}"/>
              </a:ext>
            </a:extLst>
          </p:cNvPr>
          <p:cNvSpPr txBox="1"/>
          <p:nvPr/>
        </p:nvSpPr>
        <p:spPr>
          <a:xfrm>
            <a:off x="9353910" y="6262777"/>
            <a:ext cx="2743200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Ref: </a:t>
            </a:r>
            <a:r>
              <a:rPr lang="en-US" sz="1100" dirty="0">
                <a:ea typeface="+mn-lt"/>
                <a:cs typeface="+mn-lt"/>
                <a:hlinkClick r:id="rId3"/>
              </a:rPr>
              <a:t>https://gfycat.com/gifs/tag/object+detection</a:t>
            </a:r>
            <a:endParaRPr lang="en-US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00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7E430-0106-4AF0-9C0F-A0E226CD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FE505D-9A42-4C82-856C-D07AD719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874"/>
            <a:ext cx="12174746" cy="6863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F3487-0976-4C56-A0A8-E2E8BB06C317}"/>
              </a:ext>
            </a:extLst>
          </p:cNvPr>
          <p:cNvSpPr txBox="1"/>
          <p:nvPr/>
        </p:nvSpPr>
        <p:spPr>
          <a:xfrm>
            <a:off x="4580627" y="6478437"/>
            <a:ext cx="778965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Ref:</a:t>
            </a:r>
            <a:r>
              <a:rPr lang="en-US" sz="1100" dirty="0"/>
              <a:t> </a:t>
            </a:r>
            <a:r>
              <a:rPr lang="en-US" sz="1100" dirty="0">
                <a:ea typeface="+mn-lt"/>
                <a:cs typeface="+mn-lt"/>
                <a:hlinkClick r:id="rId3"/>
              </a:rPr>
              <a:t>https://www.freecodecamp.org/news/a-brief-introduction-to-reinforcement-learning-7799af5840db/</a:t>
            </a:r>
            <a:endParaRPr lang="en-US" sz="11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F8A65-6C3F-4FE2-AECB-F2C314FBECBE}"/>
              </a:ext>
            </a:extLst>
          </p:cNvPr>
          <p:cNvSpPr txBox="1"/>
          <p:nvPr/>
        </p:nvSpPr>
        <p:spPr>
          <a:xfrm>
            <a:off x="-6650" y="999765"/>
            <a:ext cx="4871048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Robotic Arm Manipulation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F1B01-B140-4DE2-9C36-48E0B34E1042}"/>
              </a:ext>
            </a:extLst>
          </p:cNvPr>
          <p:cNvSpPr txBox="1"/>
          <p:nvPr/>
        </p:nvSpPr>
        <p:spPr>
          <a:xfrm>
            <a:off x="9007056" y="2652263"/>
            <a:ext cx="3001992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Reinforcement Learning is an aspect of Machine learning where an agent learns to behave in an environment, by performing certain actions and observing the rewards/results which it gets from those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C8468-961D-4550-9684-BD55A20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77F2A0-7313-4077-BA4D-090F1769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25" y="4135"/>
            <a:ext cx="5187349" cy="6849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23AEF-3C5C-4F05-BA55-BBC4B70746A6}"/>
              </a:ext>
            </a:extLst>
          </p:cNvPr>
          <p:cNvSpPr txBox="1"/>
          <p:nvPr/>
        </p:nvSpPr>
        <p:spPr>
          <a:xfrm>
            <a:off x="122746" y="4709124"/>
            <a:ext cx="3188897" cy="14773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Another example of Reinforcement Learning in which an agent learns to play 'breakout' game better than human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71791-E262-4825-8E80-169E9D03EA80}"/>
              </a:ext>
            </a:extLst>
          </p:cNvPr>
          <p:cNvSpPr txBox="1"/>
          <p:nvPr/>
        </p:nvSpPr>
        <p:spPr>
          <a:xfrm>
            <a:off x="5930" y="595403"/>
            <a:ext cx="27432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Playing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D2750-76E4-44BD-A08A-8525E257DE68}"/>
              </a:ext>
            </a:extLst>
          </p:cNvPr>
          <p:cNvSpPr txBox="1"/>
          <p:nvPr/>
        </p:nvSpPr>
        <p:spPr>
          <a:xfrm>
            <a:off x="8847108" y="5583447"/>
            <a:ext cx="3203275" cy="6001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cs typeface="Calibri"/>
              </a:rPr>
              <a:t>Ref:</a:t>
            </a:r>
            <a:r>
              <a:rPr lang="en-US" sz="1100" dirty="0">
                <a:cs typeface="Calibri"/>
              </a:rPr>
              <a:t> </a:t>
            </a:r>
            <a:r>
              <a:rPr lang="en-US" sz="1100" dirty="0">
                <a:ea typeface="+mn-lt"/>
                <a:cs typeface="+mn-lt"/>
                <a:hlinkClick r:id="rId3"/>
              </a:rPr>
              <a:t>https://towardsdatascience.com/tutorial-double-deep-q-learning-with-dueling-network-architectures-4c1b3fb7f756</a:t>
            </a:r>
            <a:endParaRPr lang="en-US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37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7031-8383-4CB2-B4BD-EF5CCA85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latin typeface="Century Schoolbook"/>
                <a:cs typeface="Times New Roman"/>
              </a:rPr>
              <a:t>What is </a:t>
            </a:r>
            <a:r>
              <a:rPr lang="en-US" sz="4400" b="1" kern="1200" dirty="0">
                <a:latin typeface="Century Schoolbook"/>
                <a:cs typeface="Times New Roman"/>
              </a:rPr>
              <a:t>Artificial Intelligence</a:t>
            </a:r>
            <a:r>
              <a:rPr lang="en-US" sz="4400" kern="1200" dirty="0">
                <a:latin typeface="Century Schoolbook"/>
                <a:cs typeface="Times New Roman"/>
              </a:rPr>
              <a:t>, </a:t>
            </a:r>
            <a:r>
              <a:rPr lang="en-US" sz="4400" b="1" kern="1200" dirty="0">
                <a:latin typeface="Century Schoolbook"/>
                <a:cs typeface="Times New Roman"/>
              </a:rPr>
              <a:t>Machine Learning</a:t>
            </a:r>
            <a:r>
              <a:rPr lang="en-US" sz="4400" kern="1200" dirty="0">
                <a:latin typeface="Century Schoolbook"/>
                <a:cs typeface="Times New Roman"/>
              </a:rPr>
              <a:t>, and </a:t>
            </a:r>
            <a:r>
              <a:rPr lang="en-US" sz="4400" b="1" kern="1200" dirty="0">
                <a:latin typeface="Century Schoolbook"/>
                <a:cs typeface="Times New Roman"/>
              </a:rPr>
              <a:t>Deep Learning</a:t>
            </a:r>
            <a:r>
              <a:rPr lang="en-US" sz="4400" kern="1200" dirty="0">
                <a:latin typeface="Century Schoolbook"/>
                <a:cs typeface="Times New Roman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F649-1C96-4FA5-AA56-90C1599BA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536" y="4562856"/>
            <a:ext cx="8238744" cy="122529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2F044-F078-4F4B-9974-9F39CFD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02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2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FCCC-76EA-490E-B93D-7D5682BE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Century Schoolbook"/>
                <a:cs typeface="Times New Roman"/>
              </a:rPr>
              <a:t>Artificial Intelligence</a:t>
            </a:r>
            <a:endParaRPr lang="en-US">
              <a:latin typeface="Century Schoolbook"/>
            </a:endParaRP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F3426F74-AAAF-4DB5-B503-CA12979FE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AI is the science of making things smart [1] 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AI is can be defined as the ability of a machine to perform cognitive functions we associate with human minds, such as perceiving, reasoning, learning, interacting with the environment, problem solving, and even exercising creativity [2]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DB87-1C45-4C3A-991F-6E1D69E0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38CF2-F663-4484-A46B-C50976933C31}"/>
              </a:ext>
            </a:extLst>
          </p:cNvPr>
          <p:cNvSpPr txBox="1"/>
          <p:nvPr/>
        </p:nvSpPr>
        <p:spPr>
          <a:xfrm>
            <a:off x="1259457" y="6090249"/>
            <a:ext cx="106076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Century Schoolbook"/>
                <a:ea typeface="+mn-lt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https://goo.gl/5Wd2vy</a:t>
            </a:r>
            <a:endParaRPr lang="en-US" sz="1200">
              <a:solidFill>
                <a:srgbClr val="000000"/>
              </a:solidFill>
              <a:latin typeface="Century Schoolbook"/>
              <a:ea typeface="+mn-lt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Century Schoolbook"/>
                <a:ea typeface="+mn-lt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https://www.mckinsey.com/business-functions/mckinsey-analytics/our-insights/an-executives-guide-to-ai</a:t>
            </a:r>
            <a:endParaRPr lang="en-US" sz="1200">
              <a:solidFill>
                <a:srgbClr val="000000"/>
              </a:solidFill>
              <a:latin typeface="Century Schoolbook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76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C1B6-94D6-44FA-A6C0-A8B9869C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/>
                <a:cs typeface="Calibri Light"/>
              </a:rPr>
              <a:t>AI: Common Applications</a:t>
            </a:r>
            <a:endParaRPr lang="en-US" dirty="0">
              <a:latin typeface="Century Schoolbook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C838A-075E-4F3A-9770-378CB3C6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88" name="Content Placeholder 285">
            <a:extLst>
              <a:ext uri="{FF2B5EF4-FFF2-40B4-BE49-F238E27FC236}">
                <a16:creationId xmlns:a16="http://schemas.microsoft.com/office/drawing/2014/main" id="{E020C2BC-F411-4267-B167-3A2404CA1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783126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68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B0B2-DEE5-4C48-8D92-E33737F1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entury Schoolbook"/>
                <a:cs typeface="Times New Roman"/>
              </a:rPr>
              <a:t>Machine Learning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E86175-2CAF-465F-B0A7-687A2B74A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Machine Learning (ML) is a technique of learning from the 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ML is a sub-field of AI that allows machines to learn from the data without being explicitly programmed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ML allows users to input vast amounts of data into a computer algorithm, and then, lets the computer analyze the information to provide data-oriented predictions based only on the knowledge (rules) extracted from the 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The efficient prediction (fast and accurate) of ML algorithms is a reason why ML has become so successful in many fields today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0C74E-669F-409A-96FD-069862D0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DB630-10C6-41D6-8E38-9D296167ABC4}"/>
              </a:ext>
            </a:extLst>
          </p:cNvPr>
          <p:cNvSpPr txBox="1"/>
          <p:nvPr/>
        </p:nvSpPr>
        <p:spPr>
          <a:xfrm>
            <a:off x="1260415" y="6334658"/>
            <a:ext cx="3075447" cy="2974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  <a:latin typeface="Century Schoolbook"/>
                <a:cs typeface="Times New Roman"/>
              </a:rPr>
              <a:t>Ref: </a:t>
            </a:r>
            <a:r>
              <a:rPr lang="en-US" sz="1100" dirty="0">
                <a:solidFill>
                  <a:srgbClr val="000000"/>
                </a:solidFill>
                <a:latin typeface="Century Schoolbook"/>
                <a:cs typeface="Times New Roman"/>
              </a:rPr>
              <a:t>eBook_Machine_Learning_bg_guide.pdf</a:t>
            </a:r>
            <a:endParaRPr lang="en-US">
              <a:solidFill>
                <a:srgbClr val="00000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29194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D1B8-0B32-4374-A830-65B06FC8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ML: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98A6-B8B2-480F-90AB-0E4C74DE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ML algorithms are designed in such a way that they can extract knowledge (rules) from any data. These rules are mappings (function) from input data to output data - questions to answers</a:t>
            </a:r>
          </a:p>
          <a:p>
            <a:r>
              <a:rPr lang="en-US" dirty="0">
                <a:cs typeface="Calibri"/>
              </a:rPr>
              <a:t>Once the code is written for an ML application, the same code can then be re-used for future applications (e.g., the code written to recognize human faces can also be used to recognize animal faces provided we supply new data consisting of animal faces) - very powerful</a:t>
            </a:r>
          </a:p>
          <a:p>
            <a:r>
              <a:rPr lang="en-US" dirty="0">
                <a:cs typeface="Calibri"/>
              </a:rPr>
              <a:t>ML algorithms can easily adapt to new data</a:t>
            </a:r>
          </a:p>
          <a:p>
            <a:r>
              <a:rPr lang="en-US" dirty="0">
                <a:cs typeface="Calibri"/>
              </a:rPr>
              <a:t>After learning, ML algorithms can accurately predict answers to the new questions (unseen data) - accurate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60F7F-E80E-4ACF-A5E9-F3125F46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F0C5-0ABA-4F29-B7DA-3BDEFAC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1B7D-3DC0-4D5E-B995-834A3DE4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Deep Learning is one of the key algorithms used in Machine Learning</a:t>
            </a:r>
          </a:p>
          <a:p>
            <a:r>
              <a:rPr lang="en-US" dirty="0">
                <a:ea typeface="+mn-lt"/>
                <a:cs typeface="+mn-lt"/>
              </a:rPr>
              <a:t>DL was used in AlphaGo, a Go-playing program developed by Google that defeated the top human player in 2016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DL allows non-expert user to develop an expert level application</a:t>
            </a:r>
          </a:p>
          <a:p>
            <a:r>
              <a:rPr lang="en-US" dirty="0">
                <a:cs typeface="Calibri"/>
              </a:rPr>
              <a:t>E.g., </a:t>
            </a:r>
            <a:r>
              <a:rPr lang="en-US" dirty="0">
                <a:ea typeface="+mn-lt"/>
                <a:cs typeface="+mn-lt"/>
              </a:rPr>
              <a:t>Merck activity prediction challenge in 2012, where a deep neural network not only won the competition and outperformed Merck’s internal baseline model, but did so without having a single chemist or biologist in their team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C58-EE77-4099-84BC-67F42B6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F703C-7D1E-4D53-B64F-DC480016FEE6}"/>
              </a:ext>
            </a:extLst>
          </p:cNvPr>
          <p:cNvSpPr txBox="1"/>
          <p:nvPr/>
        </p:nvSpPr>
        <p:spPr>
          <a:xfrm>
            <a:off x="1259456" y="6349041"/>
            <a:ext cx="64381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Ref:</a:t>
            </a:r>
            <a:r>
              <a:rPr lang="en-US" sz="1100" dirty="0">
                <a:ea typeface="+mn-lt"/>
                <a:cs typeface="+mn-lt"/>
              </a:rPr>
              <a:t> deep learning for computational chemistry.pdf</a:t>
            </a:r>
            <a:endParaRPr lang="en-US" sz="11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68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F0C5-0ABA-4F29-B7DA-3BDEFAC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1B7D-3DC0-4D5E-B995-834A3DE4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Deep learning algorithms use networks inspired from the neurons in our brain</a:t>
            </a:r>
          </a:p>
          <a:p>
            <a:r>
              <a:rPr lang="en-US" dirty="0">
                <a:cs typeface="Calibri"/>
              </a:rPr>
              <a:t>Deep learning powers many advanced applications today (e.g., face recognition, robotics, language translation etc.)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C58-EE77-4099-84BC-67F42B6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1FB3AD1-39AE-498A-B39A-3F078F86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57267" y="3764533"/>
            <a:ext cx="4813539" cy="27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F0C5-0ABA-4F29-B7DA-3BDEFAC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ML: Who can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1B7D-3DC0-4D5E-B995-834A3DE4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Surprisingly, anyone can use ML today</a:t>
            </a:r>
          </a:p>
          <a:p>
            <a:r>
              <a:rPr lang="en-US" dirty="0">
                <a:cs typeface="Calibri"/>
              </a:rPr>
              <a:t>You don't have to be an expert</a:t>
            </a:r>
          </a:p>
          <a:p>
            <a:r>
              <a:rPr lang="en-US" dirty="0">
                <a:cs typeface="Calibri"/>
              </a:rPr>
              <a:t>Only familiarity with a programming language (e.g., python) is needed, you don’t have to be expert in coding</a:t>
            </a:r>
            <a:endParaRPr lang="en-US" dirty="0"/>
          </a:p>
          <a:p>
            <a:r>
              <a:rPr lang="en-US" dirty="0">
                <a:cs typeface="Calibri"/>
              </a:rPr>
              <a:t>ML algorithms are already implemented (e.g.,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pytorch</a:t>
            </a:r>
            <a:r>
              <a:rPr lang="en-US" dirty="0">
                <a:cs typeface="Calibri"/>
              </a:rPr>
              <a:t> etc.)</a:t>
            </a:r>
          </a:p>
          <a:p>
            <a:r>
              <a:rPr lang="en-US" dirty="0">
                <a:cs typeface="Calibri"/>
              </a:rPr>
              <a:t>All you need is a data, that's it!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C58-EE77-4099-84BC-67F42B6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49100A1-BFE9-47F0-9CF4-7ABC55522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50" t="36134" r="2217" b="37395"/>
          <a:stretch/>
        </p:blipFill>
        <p:spPr>
          <a:xfrm>
            <a:off x="2057355" y="4979921"/>
            <a:ext cx="7013506" cy="1191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308AC-99E3-4CB7-BC0F-9BF9359C35E6}"/>
              </a:ext>
            </a:extLst>
          </p:cNvPr>
          <p:cNvSpPr txBox="1"/>
          <p:nvPr/>
        </p:nvSpPr>
        <p:spPr>
          <a:xfrm>
            <a:off x="2136475" y="6119004"/>
            <a:ext cx="1808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DF253-F63B-44FC-A7BC-232204E6DDE2}"/>
              </a:ext>
            </a:extLst>
          </p:cNvPr>
          <p:cNvSpPr txBox="1"/>
          <p:nvPr/>
        </p:nvSpPr>
        <p:spPr>
          <a:xfrm>
            <a:off x="4781909" y="6119003"/>
            <a:ext cx="1808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ML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1EE4D-1B89-47F9-8A0C-C8B06CBB538C}"/>
              </a:ext>
            </a:extLst>
          </p:cNvPr>
          <p:cNvSpPr txBox="1"/>
          <p:nvPr/>
        </p:nvSpPr>
        <p:spPr>
          <a:xfrm>
            <a:off x="7312324" y="6119004"/>
            <a:ext cx="2829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Output (predictions)</a:t>
            </a:r>
          </a:p>
        </p:txBody>
      </p:sp>
    </p:spTree>
    <p:extLst>
      <p:ext uri="{BB962C8B-B14F-4D97-AF65-F5344CB8AC3E}">
        <p14:creationId xmlns:p14="http://schemas.microsoft.com/office/powerpoint/2010/main" val="328219247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View</vt:lpstr>
      <vt:lpstr>Machine Learning</vt:lpstr>
      <vt:lpstr>What is Artificial Intelligence, Machine Learning, and Deep Learning?</vt:lpstr>
      <vt:lpstr>Artificial Intelligence</vt:lpstr>
      <vt:lpstr>AI: Common Applications</vt:lpstr>
      <vt:lpstr>Machine Learning</vt:lpstr>
      <vt:lpstr>ML: Learning</vt:lpstr>
      <vt:lpstr>Deep Learning</vt:lpstr>
      <vt:lpstr>Deep Learning</vt:lpstr>
      <vt:lpstr>ML: Who can use?</vt:lpstr>
      <vt:lpstr>Summary</vt:lpstr>
      <vt:lpstr>Some Applications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987</cp:revision>
  <dcterms:created xsi:type="dcterms:W3CDTF">2021-01-17T08:54:01Z</dcterms:created>
  <dcterms:modified xsi:type="dcterms:W3CDTF">2021-01-17T15:37:20Z</dcterms:modified>
</cp:coreProperties>
</file>